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  <p:sldMasterId id="2147483857" r:id="rId2"/>
    <p:sldMasterId id="2147483899" r:id="rId3"/>
  </p:sldMasterIdLst>
  <p:notesMasterIdLst>
    <p:notesMasterId r:id="rId9"/>
  </p:notesMasterIdLst>
  <p:sldIdLst>
    <p:sldId id="256" r:id="rId4"/>
    <p:sldId id="257" r:id="rId5"/>
    <p:sldId id="259" r:id="rId6"/>
    <p:sldId id="258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OIDEVAUX PIERRE" initials="FP" lastIdx="1" clrIdx="0">
    <p:extLst>
      <p:ext uri="{19B8F6BF-5375-455C-9EA6-DF929625EA0E}">
        <p15:presenceInfo xmlns:p15="http://schemas.microsoft.com/office/powerpoint/2012/main" userId="FROIDEVAUX PIERR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15014" autoAdjust="0"/>
    <p:restoredTop sz="79742" autoAdjust="0"/>
  </p:normalViewPr>
  <p:slideViewPr>
    <p:cSldViewPr snapToGrid="0">
      <p:cViewPr varScale="1">
        <p:scale>
          <a:sx n="112" d="100"/>
          <a:sy n="112" d="100"/>
        </p:scale>
        <p:origin x="504" y="10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00597-7727-4D93-9EAB-FA8DF330A949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6D8E8-8F31-4353-9432-536643C3E0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596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6D8E8-8F31-4353-9432-536643C3E0D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709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6D8E8-8F31-4353-9432-536643C3E0D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221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6D8E8-8F31-4353-9432-536643C3E0D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584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6D8E8-8F31-4353-9432-536643C3E0D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02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6D8E8-8F31-4353-9432-536643C3E0D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533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32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16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490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22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9802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670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8051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422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84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0430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89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0778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009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12247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9686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8109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1875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11987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1614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2086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616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89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9567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1908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7092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85852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880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93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523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88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6457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730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66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740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61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EC34FB7-9E6E-4D8B-B500-3830E1F6309E}" type="datetimeFigureOut">
              <a:rPr lang="fr-FR" smtClean="0"/>
              <a:t>29/11/2016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D2D78-D51F-4838-BCCA-58C697E28C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27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0969" y="330421"/>
            <a:ext cx="9144000" cy="1002001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pPr algn="l"/>
            <a:r>
              <a:rPr lang="fr-FR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Projet Smart Patate</a:t>
            </a:r>
            <a:br>
              <a:rPr lang="fr-FR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fr-FR" sz="27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Présentation</a:t>
            </a:r>
            <a:endParaRPr lang="fr-FR" sz="4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11782" y="1888777"/>
            <a:ext cx="9144000" cy="4798435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Transformer une pomme de terre en un interrupteur :</a:t>
            </a:r>
          </a:p>
          <a:p>
            <a:pPr marL="342900" indent="-342900" algn="l">
              <a:buFontTx/>
              <a:buChar char="-"/>
            </a:pPr>
            <a:r>
              <a:rPr lang="fr-F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Quatre états distincts</a:t>
            </a:r>
          </a:p>
          <a:p>
            <a:pPr marL="800100" lvl="1" indent="-342900" algn="l">
              <a:buFontTx/>
              <a:buChar char="-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Aucun contact</a:t>
            </a:r>
          </a:p>
          <a:p>
            <a:pPr marL="800100" lvl="1" indent="-342900" algn="l">
              <a:buFontTx/>
              <a:buChar char="-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Touché avec un doigt</a:t>
            </a:r>
          </a:p>
          <a:p>
            <a:pPr marL="800100" lvl="1" indent="-342900" algn="l">
              <a:buFontTx/>
              <a:buChar char="-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Touché avec deux doigts</a:t>
            </a:r>
          </a:p>
          <a:p>
            <a:pPr marL="800100" lvl="1" indent="-342900" algn="l">
              <a:buFontTx/>
              <a:buChar char="-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Saisi à pleine main</a:t>
            </a:r>
          </a:p>
          <a:p>
            <a:pPr algn="l"/>
            <a:endParaRPr lang="fr-FR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r>
              <a:rPr lang="fr-FR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Chaque état entrainera une réaction différente.</a:t>
            </a:r>
          </a:p>
        </p:txBody>
      </p:sp>
    </p:spTree>
    <p:extLst>
      <p:ext uri="{BB962C8B-B14F-4D97-AF65-F5344CB8AC3E}">
        <p14:creationId xmlns:p14="http://schemas.microsoft.com/office/powerpoint/2010/main" val="277737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scilab exo 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949" y="1927777"/>
            <a:ext cx="3002280" cy="2190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228369"/>
              </p:ext>
            </p:extLst>
          </p:nvPr>
        </p:nvGraphicFramePr>
        <p:xfrm>
          <a:off x="273100" y="4467104"/>
          <a:ext cx="5904675" cy="16410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7396">
                  <a:extLst>
                    <a:ext uri="{9D8B030D-6E8A-4147-A177-3AD203B41FA5}">
                      <a16:colId xmlns:a16="http://schemas.microsoft.com/office/drawing/2014/main" val="2572721746"/>
                    </a:ext>
                  </a:extLst>
                </a:gridCol>
                <a:gridCol w="378152">
                  <a:extLst>
                    <a:ext uri="{9D8B030D-6E8A-4147-A177-3AD203B41FA5}">
                      <a16:colId xmlns:a16="http://schemas.microsoft.com/office/drawing/2014/main" val="3512452365"/>
                    </a:ext>
                  </a:extLst>
                </a:gridCol>
                <a:gridCol w="286621">
                  <a:extLst>
                    <a:ext uri="{9D8B030D-6E8A-4147-A177-3AD203B41FA5}">
                      <a16:colId xmlns:a16="http://schemas.microsoft.com/office/drawing/2014/main" val="1191783580"/>
                    </a:ext>
                  </a:extLst>
                </a:gridCol>
                <a:gridCol w="409091">
                  <a:extLst>
                    <a:ext uri="{9D8B030D-6E8A-4147-A177-3AD203B41FA5}">
                      <a16:colId xmlns:a16="http://schemas.microsoft.com/office/drawing/2014/main" val="2538100566"/>
                    </a:ext>
                  </a:extLst>
                </a:gridCol>
                <a:gridCol w="408351">
                  <a:extLst>
                    <a:ext uri="{9D8B030D-6E8A-4147-A177-3AD203B41FA5}">
                      <a16:colId xmlns:a16="http://schemas.microsoft.com/office/drawing/2014/main" val="3632887294"/>
                    </a:ext>
                  </a:extLst>
                </a:gridCol>
                <a:gridCol w="482461">
                  <a:extLst>
                    <a:ext uri="{9D8B030D-6E8A-4147-A177-3AD203B41FA5}">
                      <a16:colId xmlns:a16="http://schemas.microsoft.com/office/drawing/2014/main" val="4098460751"/>
                    </a:ext>
                  </a:extLst>
                </a:gridCol>
                <a:gridCol w="541751">
                  <a:extLst>
                    <a:ext uri="{9D8B030D-6E8A-4147-A177-3AD203B41FA5}">
                      <a16:colId xmlns:a16="http://schemas.microsoft.com/office/drawing/2014/main" val="1078824520"/>
                    </a:ext>
                  </a:extLst>
                </a:gridCol>
                <a:gridCol w="482461">
                  <a:extLst>
                    <a:ext uri="{9D8B030D-6E8A-4147-A177-3AD203B41FA5}">
                      <a16:colId xmlns:a16="http://schemas.microsoft.com/office/drawing/2014/main" val="1628690324"/>
                    </a:ext>
                  </a:extLst>
                </a:gridCol>
                <a:gridCol w="541751">
                  <a:extLst>
                    <a:ext uri="{9D8B030D-6E8A-4147-A177-3AD203B41FA5}">
                      <a16:colId xmlns:a16="http://schemas.microsoft.com/office/drawing/2014/main" val="3306373894"/>
                    </a:ext>
                  </a:extLst>
                </a:gridCol>
                <a:gridCol w="482461">
                  <a:extLst>
                    <a:ext uri="{9D8B030D-6E8A-4147-A177-3AD203B41FA5}">
                      <a16:colId xmlns:a16="http://schemas.microsoft.com/office/drawing/2014/main" val="3302282767"/>
                    </a:ext>
                  </a:extLst>
                </a:gridCol>
                <a:gridCol w="424179">
                  <a:extLst>
                    <a:ext uri="{9D8B030D-6E8A-4147-A177-3AD203B41FA5}">
                      <a16:colId xmlns:a16="http://schemas.microsoft.com/office/drawing/2014/main" val="4045746401"/>
                    </a:ext>
                  </a:extLst>
                </a:gridCol>
              </a:tblGrid>
              <a:tr h="533019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Fréquence (en Hz)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+mn-lt"/>
                          <a:ea typeface="+mn-ea"/>
                          <a:cs typeface="+mn-cs"/>
                        </a:rPr>
                        <a:t>500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1k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10k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50k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100k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200k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300k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400k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500k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600k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3633517"/>
                  </a:ext>
                </a:extLst>
              </a:tr>
              <a:tr h="575031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Tension crête à crête pas touché (en V)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1,25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0,8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5817093"/>
                  </a:ext>
                </a:extLst>
              </a:tr>
              <a:tr h="533019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Tension crête à crête touché (en V)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3,75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0,35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0,3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0,3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3854033"/>
                  </a:ext>
                </a:extLst>
              </a:tr>
            </a:tbl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1605149" y="1644291"/>
            <a:ext cx="48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Expérience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8647029" y="1613159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Expérience 2</a:t>
            </a:r>
          </a:p>
        </p:txBody>
      </p:sp>
      <p:sp>
        <p:nvSpPr>
          <p:cNvPr id="11" name="AutoShape 2" descr="https://moodle-exia.cesi.fr/pluginfile.php/20804/mod_label/intro/Exemple.png"/>
          <p:cNvSpPr>
            <a:spLocks noChangeAspect="1" noChangeArrowheads="1"/>
          </p:cNvSpPr>
          <p:nvPr/>
        </p:nvSpPr>
        <p:spPr bwMode="auto">
          <a:xfrm>
            <a:off x="4095750" y="2362200"/>
            <a:ext cx="4000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130" y="2000789"/>
            <a:ext cx="3283582" cy="2158613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6816469" y="1410768"/>
            <a:ext cx="0" cy="47821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159" y="4358348"/>
            <a:ext cx="3343525" cy="1783214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200969" y="330421"/>
            <a:ext cx="4336197" cy="100200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Expériences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4" y="1990537"/>
            <a:ext cx="3528126" cy="19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1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9054"/>
            <a:ext cx="1640593" cy="136716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85" y="2130639"/>
            <a:ext cx="1185416" cy="97654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243685" y="3605190"/>
            <a:ext cx="1038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325" y="2284495"/>
            <a:ext cx="1377712" cy="6688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80484" y="2000914"/>
            <a:ext cx="316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</a:t>
            </a:r>
            <a:endParaRPr lang="fr-FR" sz="80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33" y="2081210"/>
            <a:ext cx="1178264" cy="1075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182888" y="2000914"/>
            <a:ext cx="3474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</a:t>
            </a:r>
            <a:endParaRPr lang="fr-FR" sz="80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112" y="2180136"/>
            <a:ext cx="1016045" cy="9528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616626" y="2000913"/>
            <a:ext cx="76655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</a:t>
            </a:r>
            <a:endParaRPr lang="fr-FR" sz="8000" dirty="0"/>
          </a:p>
        </p:txBody>
      </p:sp>
      <p:sp>
        <p:nvSpPr>
          <p:cNvPr id="14" name="Rectangle 13"/>
          <p:cNvSpPr/>
          <p:nvPr/>
        </p:nvSpPr>
        <p:spPr>
          <a:xfrm>
            <a:off x="5485220" y="3414651"/>
            <a:ext cx="955711" cy="1723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</a:t>
            </a:r>
            <a:endParaRPr lang="fr-FR" sz="106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90" y="3671958"/>
            <a:ext cx="1219200" cy="12192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37526" y="4266910"/>
            <a:ext cx="96322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0" dirty="0"/>
              <a:t>= </a:t>
            </a:r>
            <a:r>
              <a:rPr lang="fr-FR" dirty="0"/>
              <a:t> 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765995" y="5486975"/>
            <a:ext cx="8503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Un prototype fonctionnel de pomme de terre intelligente</a:t>
            </a:r>
          </a:p>
        </p:txBody>
      </p:sp>
      <p:sp>
        <p:nvSpPr>
          <p:cNvPr id="23" name="Titre 1"/>
          <p:cNvSpPr txBox="1">
            <a:spLocks/>
          </p:cNvSpPr>
          <p:nvPr/>
        </p:nvSpPr>
        <p:spPr>
          <a:xfrm>
            <a:off x="200968" y="330421"/>
            <a:ext cx="6329365" cy="100200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Présentation du prototype</a:t>
            </a:r>
          </a:p>
        </p:txBody>
      </p:sp>
      <p:pic>
        <p:nvPicPr>
          <p:cNvPr id="1026" name="Picture 2" descr="http://img.directindustry.fr/images_di/photo-g/40615-3207577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869" y="3393755"/>
            <a:ext cx="2328413" cy="174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1550011" y="2109592"/>
            <a:ext cx="1038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75989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200969" y="330421"/>
            <a:ext cx="4027082" cy="100200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Démonstration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93" y="591372"/>
            <a:ext cx="4315178" cy="5518566"/>
          </a:xfrm>
          <a:prstGeom prst="rect">
            <a:avLst/>
          </a:prstGeom>
        </p:spPr>
      </p:pic>
      <p:pic>
        <p:nvPicPr>
          <p:cNvPr id="2" name="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349" y="1332422"/>
            <a:ext cx="2566001" cy="456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5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45127" y="1828800"/>
            <a:ext cx="10515600" cy="4623275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Premier projet concret</a:t>
            </a:r>
          </a:p>
          <a:p>
            <a:pPr lvl="1"/>
            <a:r>
              <a:rPr lang="fr-FR" dirty="0"/>
              <a:t>Développement</a:t>
            </a:r>
          </a:p>
          <a:p>
            <a:pPr lvl="1"/>
            <a:r>
              <a:rPr lang="fr-FR" dirty="0"/>
              <a:t>Electronique</a:t>
            </a:r>
          </a:p>
          <a:p>
            <a:pPr lvl="1"/>
            <a:r>
              <a:rPr lang="fr-FR" dirty="0"/>
              <a:t>Travaux en équipe</a:t>
            </a:r>
          </a:p>
          <a:p>
            <a:pPr lvl="1"/>
            <a:endParaRPr lang="fr-FR" dirty="0"/>
          </a:p>
          <a:p>
            <a:r>
              <a:rPr lang="fr-FR" dirty="0"/>
              <a:t>Maquette fonctionnelle</a:t>
            </a:r>
          </a:p>
          <a:p>
            <a:r>
              <a:rPr lang="fr-FR" dirty="0"/>
              <a:t>Difficultés rencontrées</a:t>
            </a:r>
          </a:p>
          <a:p>
            <a:pPr lvl="1"/>
            <a:r>
              <a:rPr lang="fr-FR" dirty="0"/>
              <a:t>Résultats incohérents</a:t>
            </a:r>
          </a:p>
          <a:p>
            <a:pPr lvl="1"/>
            <a:r>
              <a:rPr lang="fr-FR" dirty="0"/>
              <a:t>Challenge conséquent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900" i="1" dirty="0"/>
              <a:t>(Aucune pomme de terre n’a été blessée durant ce projet)</a:t>
            </a:r>
          </a:p>
        </p:txBody>
      </p:sp>
      <p:pic>
        <p:nvPicPr>
          <p:cNvPr id="1028" name="Picture 4" descr="http://www.arduino.org/media/k2/galleries/90/A000066-Arduino-Uno-TH-2tri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327" y="1760434"/>
            <a:ext cx="4911339" cy="368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200969" y="330421"/>
            <a:ext cx="3121071" cy="100200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7659960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TM02900720[[fn=Intégrale]]</Template>
  <TotalTime>2212</TotalTime>
  <Words>148</Words>
  <Application>Microsoft Office PowerPoint</Application>
  <PresentationFormat>Grand écran</PresentationFormat>
  <Paragraphs>73</Paragraphs>
  <Slides>5</Slides>
  <Notes>5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5</vt:i4>
      </vt:variant>
    </vt:vector>
  </HeadingPairs>
  <TitlesOfParts>
    <vt:vector size="13" baseType="lpstr">
      <vt:lpstr>Calibri</vt:lpstr>
      <vt:lpstr>Calibri Light</vt:lpstr>
      <vt:lpstr>Roboto</vt:lpstr>
      <vt:lpstr>Times New Roman</vt:lpstr>
      <vt:lpstr>Wingdings 2</vt:lpstr>
      <vt:lpstr>HDOfficeLightV0</vt:lpstr>
      <vt:lpstr>1_HDOfficeLightV0</vt:lpstr>
      <vt:lpstr>2_HDOfficeLightV0</vt:lpstr>
      <vt:lpstr>Projet Smart Patate Présentation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Contexte</dc:title>
  <dc:creator>FROIDEVAUX PIERRE</dc:creator>
  <cp:lastModifiedBy>FROIDEVAUX PIERRE</cp:lastModifiedBy>
  <cp:revision>51</cp:revision>
  <dcterms:created xsi:type="dcterms:W3CDTF">2016-11-14T13:56:03Z</dcterms:created>
  <dcterms:modified xsi:type="dcterms:W3CDTF">2016-11-29T15:50:02Z</dcterms:modified>
</cp:coreProperties>
</file>